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5" r:id="rId2"/>
    <p:sldId id="316" r:id="rId3"/>
    <p:sldId id="346" r:id="rId4"/>
    <p:sldId id="376" r:id="rId5"/>
    <p:sldId id="406" r:id="rId6"/>
    <p:sldId id="436" r:id="rId7"/>
    <p:sldId id="466" r:id="rId8"/>
    <p:sldId id="496" r:id="rId9"/>
    <p:sldId id="526" r:id="rId10"/>
    <p:sldId id="557" r:id="rId11"/>
    <p:sldId id="586" r:id="rId12"/>
    <p:sldId id="646" r:id="rId13"/>
    <p:sldId id="676" r:id="rId14"/>
    <p:sldId id="706" r:id="rId15"/>
    <p:sldId id="767" r:id="rId16"/>
    <p:sldId id="796" r:id="rId17"/>
    <p:sldId id="827" r:id="rId18"/>
    <p:sldId id="85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5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5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6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7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7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8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9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9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10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2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3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3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4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ame_4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On-screen Show (4:3)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jawaid burdi</dc:creator>
  <cp:keywords/>
  <dc:description>generated using python-pptx</dc:description>
  <cp:lastModifiedBy>jawaid burdi</cp:lastModifiedBy>
  <cp:revision>2</cp:revision>
  <dcterms:created xsi:type="dcterms:W3CDTF">2013-01-27T09:14:16Z</dcterms:created>
  <dcterms:modified xsi:type="dcterms:W3CDTF">2025-09-24T13:51:12Z</dcterms:modified>
  <cp:category/>
</cp:coreProperties>
</file>

<file path=docProps/thumbnail.jpeg>
</file>